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83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173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Analytics on EV Charging Infrastructure: Trends and Optimization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78381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Welcome to our presentation on Electric Vehicle (EV) Charging Infrastructure. We'll explore current trends, identify optimization opportunities, and provide data-driven insights to shape the future of EV charging networks. Our analysis aims to understand the distribution, accessibility, and efficiency of charging stations, paving the way for strategic infrastructure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1057275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Recommendations and Next Steps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2885480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87542" y="2885480"/>
            <a:ext cx="3181469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Optimize Station Locations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287542" y="3652718"/>
            <a:ext cx="3181469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Suggest strategic locations for new charging stations based on demand-supply analysis and population density.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989" y="2885480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41488" y="2885480"/>
            <a:ext cx="3181469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Standardize Connector Types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41488" y="3652718"/>
            <a:ext cx="3181469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Recommend focus on popular connector types to improve compatibility and user experience.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043" y="5408652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87542" y="5408652"/>
            <a:ext cx="302371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Increase Power Capacity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287542" y="5854065"/>
            <a:ext cx="3181469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Advise on upgrading existing stations and installing high-capacity stations in high-demand areas.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989" y="5408652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41488" y="5408652"/>
            <a:ext cx="286797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Monitoring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5241488" y="5854065"/>
            <a:ext cx="3181469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ongoing data collection and analysis to adapt to evolving EV market trends.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154085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Objectives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342686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4992" y="4420195"/>
            <a:ext cx="142161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342686"/>
            <a:ext cx="4645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Understand the EV Charging Network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distribution of charging stations by location, type, and operator. Assess power capacity and connector type availability.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342686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7016" y="4420195"/>
            <a:ext cx="18800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34268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Trends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 historical trends in charging station installations. Determine popular charging connectors and power levels.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22065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0466" y="6298168"/>
            <a:ext cx="17121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220658"/>
            <a:ext cx="267688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Evaluate Accessibility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Map geographic density of charging stations. Identify areas with insufficient infrastructure.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065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6183" y="6298168"/>
            <a:ext cx="18966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220658"/>
            <a:ext cx="341590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Optimization Opportunities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667500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Recommend locations for new charging stations. Optimize connector types based on popularity and power demand.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784622"/>
            <a:ext cx="7182683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Cleaning and Preprocessing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08" y="1625679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1807488"/>
            <a:ext cx="33372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Remove Unnecessary Columns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20063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Eliminate columns like "Unnamed: 0" to streamline the dataset.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08" y="3080504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262313"/>
            <a:ext cx="244423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Handle Missing Values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655457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 gaps in data for columns such as steckertypen2–4 and p2_kw–p4_kw.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4535329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4717137"/>
            <a:ext cx="238577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Convert Date Formats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110282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 inbetriebnahmedatum into a proper datetime format for accurate analysis.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5990153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171962"/>
            <a:ext cx="238767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Standardize Text Data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565106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and normalize text fields, including city names, for consistency.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Exploratory Data Analysis (EDA)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3141226"/>
            <a:ext cx="266426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Descriptive Statistics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summary statistics for key metrics like anzahl_ladepunkte and anschlussleistung.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Trend Analysis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1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Visualize charging station installation trends over time using line graphs.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Geographic Analysis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Map the distribution of charging stations using latitude and longitude coordinates.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Connector Analysis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most common connector types and their associated power ratings.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In-Depth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Location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Calculate charging station density per region, considering factors like area and population. This helps identify underserved areas and potential expansion opportunities.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relationships between power capacity and various factors such as station type, operator, or region. This can reveal patterns in infrastructure deployment.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953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Demand-Supply Gaps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areas with high population but fewer charging stations, highlighting potential markets for infrastructure expansion.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605"/>
            <a:ext cx="6734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Visualization Techniques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10098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310098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10098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3100983"/>
            <a:ext cx="3120866" cy="3120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 and Libraries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9193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Programming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83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Python, chosen for its versatility and robust data analysis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9193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53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Manipulation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4404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Pandas and NumPy for efficient data handling and numerical operations.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4833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318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Matplotlib, Seaborn, and Plotly for creating static and interactive visualizations.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4833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Geographic Mapping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318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Geopandas and Folium for creating detailed, interactive geographic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1160264"/>
            <a:ext cx="7698343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Descriptive Analysis Highlights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112169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563654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343626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420779"/>
            <a:ext cx="14156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317909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5 Operators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2762964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the leading operators by the number of charging points, providing insights into market dominance.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284583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064556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1934" y="4141708"/>
            <a:ext cx="18716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038838"/>
            <a:ext cx="421350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Average Connection Power by City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483894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Calculate and compare the mean connection power across different cities, revealing infrastructure quality variations.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005513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5785485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0268" y="5862637"/>
            <a:ext cx="17049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5759768"/>
            <a:ext cx="428398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Charging Stations per District/City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204823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Count and visualize the distribution of charging stations across different regions, highlighting coverage disparities.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378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Trend Analysis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Growth Over Time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Visualize the year-on-year increase in charging stations, revealing adoption rates and infrastructure expansion.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500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Connection Power Trends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changes in average connection power, indicating technological advancements and capacity improvements.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52448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3535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Connector Type Evolution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shifts in popular connector types, guiding future standardization efforts.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2025-01-13T18:55:33Z</dcterms:created>
  <dcterms:modified xsi:type="dcterms:W3CDTF">2025-01-13T18:55:33Z</dcterms:modified>
</cp:coreProperties>
</file>